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56" r:id="rId3"/>
    <p:sldId id="257" r:id="rId4"/>
    <p:sldId id="258" r:id="rId5"/>
    <p:sldId id="259" r:id="rId6"/>
    <p:sldId id="263" r:id="rId7"/>
    <p:sldId id="262" r:id="rId8"/>
    <p:sldId id="295" r:id="rId9"/>
    <p:sldId id="264" r:id="rId10"/>
    <p:sldId id="296" r:id="rId11"/>
    <p:sldId id="297" r:id="rId12"/>
    <p:sldId id="265" r:id="rId13"/>
    <p:sldId id="267" r:id="rId14"/>
    <p:sldId id="269" r:id="rId15"/>
    <p:sldId id="298" r:id="rId16"/>
    <p:sldId id="271" r:id="rId17"/>
    <p:sldId id="272" r:id="rId18"/>
    <p:sldId id="273" r:id="rId19"/>
    <p:sldId id="275" r:id="rId20"/>
    <p:sldId id="284" r:id="rId21"/>
    <p:sldId id="274" r:id="rId22"/>
    <p:sldId id="285" r:id="rId23"/>
    <p:sldId id="286" r:id="rId24"/>
    <p:sldId id="287" r:id="rId25"/>
    <p:sldId id="288" r:id="rId26"/>
    <p:sldId id="289" r:id="rId27"/>
    <p:sldId id="290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3416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708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2663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98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171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0609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098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618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785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47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8809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8331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672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63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428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850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710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18841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5279923" y="1061884"/>
            <a:ext cx="7167717" cy="45818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200" b="1" dirty="0"/>
              <a:t>Mazen </a:t>
            </a:r>
          </a:p>
          <a:p>
            <a:pPr algn="ctr"/>
            <a:r>
              <a:rPr lang="en-US" sz="55200" b="1" dirty="0"/>
              <a:t>Saad</a:t>
            </a:r>
          </a:p>
          <a:p>
            <a:pPr algn="ctr"/>
            <a:endParaRPr lang="ar-EG" sz="21600" dirty="0"/>
          </a:p>
          <a:p>
            <a:pPr algn="ctr"/>
            <a:r>
              <a:rPr lang="ro-RO" sz="21600" dirty="0">
                <a:solidFill>
                  <a:schemeClr val="accent3"/>
                </a:solidFill>
              </a:rPr>
              <a:t>Computer teacher</a:t>
            </a:r>
            <a:endParaRPr lang="ar-EG" sz="216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58FB3-CAAA-B58A-C3E7-9D8D1605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486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46263-689A-6004-25D5-B9C08E6B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6E78953-BA0A-F831-35D3-41EDF959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6EDD2-3171-B5D7-C6BC-33C8C3D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8CD1C04-944B-2E87-8119-58B0B2EF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32032F-27A8-DE37-43CE-DC21AB34F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ABF995-8E7E-8CC0-3CBA-CA7921E96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A5C0FB-96D9-51D5-4046-BCF17474C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013E7-AC33-33C9-6603-0B096A955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56D10-ACEB-1220-A0FA-5CA840B6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429685"/>
            <a:ext cx="4168847" cy="3813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8800" b="1" i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Labtop</a:t>
            </a:r>
            <a:endParaRPr lang="en-US" sz="8800" b="1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EB6D0C63-482F-0100-394D-75AC2CB73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0389E3D-6C1B-7710-371A-BA8FBD548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CFC5A-CE0E-6C1F-A9E2-41375FE1D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computer with a blue and black logo&#10;&#10;AI-generated content may be incorrect.">
            <a:extLst>
              <a:ext uri="{FF2B5EF4-FFF2-40B4-BE49-F238E27FC236}">
                <a16:creationId xmlns:a16="http://schemas.microsoft.com/office/drawing/2014/main" id="{E488766F-DF62-17BC-9E7C-6D8FD441E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65144"/>
            <a:ext cx="6270662" cy="35272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360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E443C-92D3-C144-BDD7-4A57D2D1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9C3B6-2C07-B7A4-C4B3-FC043312B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648DE-5A70-246D-143D-59C111E9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E158A7F-E974-75E6-7214-803EEB287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CE5DCD-0E03-137E-EE8C-F3B2FB1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422604-7EAD-2E7A-7F5E-8040705AF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983295-74A8-60C5-C639-A3FF39143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7A2779-6176-FAD3-7132-830BD3668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0E082-2F35-CD53-4B1E-43C05F19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689" y="828141"/>
            <a:ext cx="4382046" cy="1887445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dirty="0">
                <a:solidFill>
                  <a:srgbClr val="EBEBEB"/>
                </a:solidFill>
              </a:rPr>
              <a:t>Do you know what this is?</a:t>
            </a:r>
            <a:endParaRPr lang="en-US" sz="48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5EBC7F5-BC07-BE8E-9C95-6BF1C6A83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4388292-A5F3-9292-DCF5-801DDEF68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3DD50-AC8D-D0AA-D9BF-FF2F7817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tablet with a colorful screen&#10;&#10;AI-generated content may be incorrect.">
            <a:extLst>
              <a:ext uri="{FF2B5EF4-FFF2-40B4-BE49-F238E27FC236}">
                <a16:creationId xmlns:a16="http://schemas.microsoft.com/office/drawing/2014/main" id="{46BB5511-321B-DB0E-B53F-2C0EE582B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884" y="1361752"/>
            <a:ext cx="6570185" cy="4695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40DC97-C3E1-E561-2EF3-6B8DCD3D6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8379349" y="2997210"/>
            <a:ext cx="3432713" cy="38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4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376-9854-BEFE-A65C-F5D8B9F7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683" y="1948624"/>
            <a:ext cx="4382046" cy="18874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9600" b="1" i="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Tablet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 descr="A tablet with a colorful screen&#10;&#10;AI-generated content may be incorrect.">
            <a:extLst>
              <a:ext uri="{FF2B5EF4-FFF2-40B4-BE49-F238E27FC236}">
                <a16:creationId xmlns:a16="http://schemas.microsoft.com/office/drawing/2014/main" id="{360299FA-0009-86C5-C24A-C852AC30D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884" y="1361752"/>
            <a:ext cx="6570185" cy="46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9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7786C-3C80-8CA2-6C08-40B00EB4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325880"/>
            <a:ext cx="4171251" cy="16905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follow the explanation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8EC7-5825-3C25-4652-43AA45BFB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0" y="647698"/>
            <a:ext cx="5381369" cy="5562139"/>
          </a:xfrm>
          <a:prstGeom prst="rect">
            <a:avLst/>
          </a:prstGeom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8F6AB9-BE46-D277-777C-1A581CF06212}"/>
              </a:ext>
            </a:extLst>
          </p:cNvPr>
          <p:cNvSpPr txBox="1">
            <a:spLocks/>
          </p:cNvSpPr>
          <p:nvPr/>
        </p:nvSpPr>
        <p:spPr>
          <a:xfrm>
            <a:off x="7809954" y="3497054"/>
            <a:ext cx="4053233" cy="1690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Yes</a:t>
            </a:r>
            <a:r>
              <a:rPr lang="en-US" b="1" dirty="0">
                <a:solidFill>
                  <a:srgbClr val="EBEBEB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3112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A358D-67B0-3A27-30F3-5209040A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2" y="1350615"/>
            <a:ext cx="3979228" cy="1230856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400" dirty="0">
                <a:solidFill>
                  <a:srgbClr val="EBEBEB"/>
                </a:solidFill>
              </a:rPr>
              <a:t>Do you know what this is?</a:t>
            </a:r>
            <a:endParaRPr lang="en-US" sz="4400" b="0" i="0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 descr="A cell phone with a screen&#10;&#10;AI-generated content may be incorrect.">
            <a:extLst>
              <a:ext uri="{FF2B5EF4-FFF2-40B4-BE49-F238E27FC236}">
                <a16:creationId xmlns:a16="http://schemas.microsoft.com/office/drawing/2014/main" id="{41B6A6BB-0624-3C86-56AA-52D6412F0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" y="313690"/>
            <a:ext cx="5862636" cy="6608790"/>
          </a:xfrm>
          <a:prstGeom prst="rect">
            <a:avLst/>
          </a:prstGeom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91F573DD-C74E-4C11-BC4C-819016463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076" y="2950815"/>
            <a:ext cx="2909246" cy="40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F262E-9547-DE2D-343B-9A6635C4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117C5B-5732-7918-1126-FA57CB5E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309F5-7669-D672-4252-2521D6C28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9C61915-3DD3-B342-704B-B3EB251E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A2F9AE-A61B-7C94-B819-0CD3D4D14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25D89-8732-CA82-8E38-F6A6D8658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0B2F16-2C1F-E7AB-9C94-D3BDEC5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0165DB-1A57-8E75-D1C9-F539D451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5FC7C-62FE-587D-7AA0-56D52740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453" y="2499613"/>
            <a:ext cx="3727048" cy="223694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rtl="0">
              <a:lnSpc>
                <a:spcPct val="90000"/>
              </a:lnSpc>
            </a:pPr>
            <a:r>
              <a:rPr lang="en-US" sz="4800" b="1" dirty="0" err="1">
                <a:solidFill>
                  <a:schemeClr val="bg1"/>
                </a:solidFill>
              </a:rPr>
              <a:t>SmartPhone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Or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Phone</a:t>
            </a:r>
            <a:endParaRPr lang="en-US" sz="4800" b="0" i="0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26E0E73-F08F-8E3A-F917-F748C60D0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2F901BA-D135-4F74-164E-BACFBFFB8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7B860-69A0-582A-A9FE-AA3402F47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cell phone with a screen&#10;&#10;AI-generated content may be incorrect.">
            <a:extLst>
              <a:ext uri="{FF2B5EF4-FFF2-40B4-BE49-F238E27FC236}">
                <a16:creationId xmlns:a16="http://schemas.microsoft.com/office/drawing/2014/main" id="{19DE984C-FF4C-E645-6866-C9EA4C6A7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" y="313690"/>
            <a:ext cx="5862636" cy="66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85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45" y="378519"/>
            <a:ext cx="496602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8000" b="1" dirty="0"/>
              <a:t>Exercise</a:t>
            </a: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4542084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>
                <a:solidFill>
                  <a:srgbClr val="EBEBEB"/>
                </a:solidFill>
              </a:rPr>
              <a:t>Page Number </a:t>
            </a:r>
            <a:br>
              <a:rPr lang="en-US" sz="8800" b="1">
                <a:solidFill>
                  <a:srgbClr val="EBEBEB"/>
                </a:solidFill>
              </a:rPr>
            </a:br>
            <a:r>
              <a:rPr lang="en-US" sz="8800" b="1">
                <a:solidFill>
                  <a:srgbClr val="EBEBEB"/>
                </a:solidFill>
              </a:rPr>
              <a:t>04</a:t>
            </a:r>
            <a:endParaRPr lang="en-US" sz="8800" b="1" dirty="0">
              <a:solidFill>
                <a:srgbClr val="EBEBEB"/>
              </a:solidFill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endParaRPr lang="en-US" sz="7200" dirty="0">
              <a:solidFill>
                <a:srgbClr val="EBEBEB"/>
              </a:solidFill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0" y="-1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5400" b="1" dirty="0"/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5788BB-481F-4FC7-AD49-73D20DDD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A1AB-7E54-CE1E-549F-89CEA43E6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535" y="324466"/>
            <a:ext cx="9144000" cy="4581832"/>
          </a:xfrm>
        </p:spPr>
        <p:txBody>
          <a:bodyPr>
            <a:normAutofit fontScale="90000"/>
          </a:bodyPr>
          <a:lstStyle/>
          <a:p>
            <a:r>
              <a:rPr lang="en-US" sz="37200" dirty="0"/>
              <a:t>ICT</a:t>
            </a:r>
            <a:endParaRPr lang="ar-EG" sz="37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410BF-947B-2C44-CD99-421365520B67}"/>
              </a:ext>
            </a:extLst>
          </p:cNvPr>
          <p:cNvSpPr txBox="1">
            <a:spLocks/>
          </p:cNvSpPr>
          <p:nvPr/>
        </p:nvSpPr>
        <p:spPr>
          <a:xfrm>
            <a:off x="2875935" y="1951702"/>
            <a:ext cx="9144000" cy="45818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900" dirty="0"/>
              <a:t>Grade 1</a:t>
            </a:r>
            <a:endParaRPr lang="ar-EG" sz="3720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3EAC2-74C5-63FF-1B2A-ADF07C19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FBE9-5BA8-104F-9C11-F7B993EE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F6712-1150-076D-5F3A-5FEA61B3F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7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02" y="757672"/>
            <a:ext cx="727920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endParaRPr lang="en-US" sz="48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5891" y="209037"/>
            <a:ext cx="6439925" cy="64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6233307" y="0"/>
            <a:ext cx="609759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58" y="1447800"/>
            <a:ext cx="5599942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56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D1EC32-8D7D-4EEB-B117-8A6BFB8E0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659120" y="659121"/>
            <a:ext cx="6858001" cy="5539756"/>
          </a:xfrm>
          <a:custGeom>
            <a:avLst/>
            <a:gdLst>
              <a:gd name="connsiteX0" fmla="*/ 6858001 w 6858001"/>
              <a:gd name="connsiteY0" fmla="*/ 1344715 h 5539756"/>
              <a:gd name="connsiteX1" fmla="*/ 6858001 w 6858001"/>
              <a:gd name="connsiteY1" fmla="*/ 1177 h 5539756"/>
              <a:gd name="connsiteX2" fmla="*/ 6702324 w 6858001"/>
              <a:gd name="connsiteY2" fmla="*/ 26222 h 5539756"/>
              <a:gd name="connsiteX3" fmla="*/ 6547333 w 6858001"/>
              <a:gd name="connsiteY3" fmla="*/ 50091 h 5539756"/>
              <a:gd name="connsiteX4" fmla="*/ 6391657 w 6858001"/>
              <a:gd name="connsiteY4" fmla="*/ 73455 h 5539756"/>
              <a:gd name="connsiteX5" fmla="*/ 6235294 w 6858001"/>
              <a:gd name="connsiteY5" fmla="*/ 93458 h 5539756"/>
              <a:gd name="connsiteX6" fmla="*/ 6079618 w 6858001"/>
              <a:gd name="connsiteY6" fmla="*/ 113629 h 5539756"/>
              <a:gd name="connsiteX7" fmla="*/ 5923255 w 6858001"/>
              <a:gd name="connsiteY7" fmla="*/ 132455 h 5539756"/>
              <a:gd name="connsiteX8" fmla="*/ 5768950 w 6858001"/>
              <a:gd name="connsiteY8" fmla="*/ 148591 h 5539756"/>
              <a:gd name="connsiteX9" fmla="*/ 5612588 w 6858001"/>
              <a:gd name="connsiteY9" fmla="*/ 163887 h 5539756"/>
              <a:gd name="connsiteX10" fmla="*/ 5456911 w 6858001"/>
              <a:gd name="connsiteY10" fmla="*/ 177839 h 5539756"/>
              <a:gd name="connsiteX11" fmla="*/ 5303978 w 6858001"/>
              <a:gd name="connsiteY11" fmla="*/ 189941 h 5539756"/>
              <a:gd name="connsiteX12" fmla="*/ 5148987 w 6858001"/>
              <a:gd name="connsiteY12" fmla="*/ 202044 h 5539756"/>
              <a:gd name="connsiteX13" fmla="*/ 4996054 w 6858001"/>
              <a:gd name="connsiteY13" fmla="*/ 212129 h 5539756"/>
              <a:gd name="connsiteX14" fmla="*/ 4843120 w 6858001"/>
              <a:gd name="connsiteY14" fmla="*/ 220029 h 5539756"/>
              <a:gd name="connsiteX15" fmla="*/ 4690873 w 6858001"/>
              <a:gd name="connsiteY15" fmla="*/ 228266 h 5539756"/>
              <a:gd name="connsiteX16" fmla="*/ 4539997 w 6858001"/>
              <a:gd name="connsiteY16" fmla="*/ 235157 h 5539756"/>
              <a:gd name="connsiteX17" fmla="*/ 4390492 w 6858001"/>
              <a:gd name="connsiteY17" fmla="*/ 240032 h 5539756"/>
              <a:gd name="connsiteX18" fmla="*/ 4240988 w 6858001"/>
              <a:gd name="connsiteY18" fmla="*/ 244234 h 5539756"/>
              <a:gd name="connsiteX19" fmla="*/ 4092855 w 6858001"/>
              <a:gd name="connsiteY19" fmla="*/ 248268 h 5539756"/>
              <a:gd name="connsiteX20" fmla="*/ 3946780 w 6858001"/>
              <a:gd name="connsiteY20" fmla="*/ 250117 h 5539756"/>
              <a:gd name="connsiteX21" fmla="*/ 3800704 w 6858001"/>
              <a:gd name="connsiteY21" fmla="*/ 252134 h 5539756"/>
              <a:gd name="connsiteX22" fmla="*/ 3656686 w 6858001"/>
              <a:gd name="connsiteY22" fmla="*/ 253143 h 5539756"/>
              <a:gd name="connsiteX23" fmla="*/ 3514040 w 6858001"/>
              <a:gd name="connsiteY23" fmla="*/ 252134 h 5539756"/>
              <a:gd name="connsiteX24" fmla="*/ 3372765 w 6858001"/>
              <a:gd name="connsiteY24" fmla="*/ 252134 h 5539756"/>
              <a:gd name="connsiteX25" fmla="*/ 3232862 w 6858001"/>
              <a:gd name="connsiteY25" fmla="*/ 250117 h 5539756"/>
              <a:gd name="connsiteX26" fmla="*/ 3095702 w 6858001"/>
              <a:gd name="connsiteY26" fmla="*/ 247092 h 5539756"/>
              <a:gd name="connsiteX27" fmla="*/ 2959914 w 6858001"/>
              <a:gd name="connsiteY27" fmla="*/ 244234 h 5539756"/>
              <a:gd name="connsiteX28" fmla="*/ 2826868 w 6858001"/>
              <a:gd name="connsiteY28" fmla="*/ 241040 h 5539756"/>
              <a:gd name="connsiteX29" fmla="*/ 2694509 w 6858001"/>
              <a:gd name="connsiteY29" fmla="*/ 236166 h 5539756"/>
              <a:gd name="connsiteX30" fmla="*/ 2564208 w 6858001"/>
              <a:gd name="connsiteY30" fmla="*/ 230955 h 5539756"/>
              <a:gd name="connsiteX31" fmla="*/ 2436649 w 6858001"/>
              <a:gd name="connsiteY31" fmla="*/ 226249 h 5539756"/>
              <a:gd name="connsiteX32" fmla="*/ 2187703 w 6858001"/>
              <a:gd name="connsiteY32" fmla="*/ 212969 h 5539756"/>
              <a:gd name="connsiteX33" fmla="*/ 1949045 w 6858001"/>
              <a:gd name="connsiteY33" fmla="*/ 198850 h 5539756"/>
              <a:gd name="connsiteX34" fmla="*/ 1719988 w 6858001"/>
              <a:gd name="connsiteY34" fmla="*/ 184058 h 5539756"/>
              <a:gd name="connsiteX35" fmla="*/ 1503275 w 6858001"/>
              <a:gd name="connsiteY35" fmla="*/ 167753 h 5539756"/>
              <a:gd name="connsiteX36" fmla="*/ 1296163 w 6858001"/>
              <a:gd name="connsiteY36" fmla="*/ 150776 h 5539756"/>
              <a:gd name="connsiteX37" fmla="*/ 1104139 w 6858001"/>
              <a:gd name="connsiteY37" fmla="*/ 132455 h 5539756"/>
              <a:gd name="connsiteX38" fmla="*/ 923774 w 6858001"/>
              <a:gd name="connsiteY38" fmla="*/ 114469 h 5539756"/>
              <a:gd name="connsiteX39" fmla="*/ 757810 w 6858001"/>
              <a:gd name="connsiteY39" fmla="*/ 96484 h 5539756"/>
              <a:gd name="connsiteX40" fmla="*/ 605563 w 6858001"/>
              <a:gd name="connsiteY40" fmla="*/ 79507 h 5539756"/>
              <a:gd name="connsiteX41" fmla="*/ 470460 w 6858001"/>
              <a:gd name="connsiteY41" fmla="*/ 63370 h 5539756"/>
              <a:gd name="connsiteX42" fmla="*/ 348388 w 6858001"/>
              <a:gd name="connsiteY42" fmla="*/ 48074 h 5539756"/>
              <a:gd name="connsiteX43" fmla="*/ 245518 w 6858001"/>
              <a:gd name="connsiteY43" fmla="*/ 35299 h 5539756"/>
              <a:gd name="connsiteX44" fmla="*/ 159107 w 6858001"/>
              <a:gd name="connsiteY44" fmla="*/ 23197 h 5539756"/>
              <a:gd name="connsiteX45" fmla="*/ 40463 w 6858001"/>
              <a:gd name="connsiteY45" fmla="*/ 5883 h 5539756"/>
              <a:gd name="connsiteX46" fmla="*/ 1 w 6858001"/>
              <a:gd name="connsiteY46" fmla="*/ 0 h 5539756"/>
              <a:gd name="connsiteX47" fmla="*/ 1 w 6858001"/>
              <a:gd name="connsiteY47" fmla="*/ 905405 h 5539756"/>
              <a:gd name="connsiteX48" fmla="*/ 0 w 6858001"/>
              <a:gd name="connsiteY48" fmla="*/ 905405 h 5539756"/>
              <a:gd name="connsiteX49" fmla="*/ 0 w 6858001"/>
              <a:gd name="connsiteY49" fmla="*/ 5539756 h 5539756"/>
              <a:gd name="connsiteX50" fmla="*/ 6858000 w 6858001"/>
              <a:gd name="connsiteY50" fmla="*/ 5539756 h 5539756"/>
              <a:gd name="connsiteX51" fmla="*/ 6858000 w 6858001"/>
              <a:gd name="connsiteY51" fmla="*/ 1344715 h 55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39756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405"/>
                </a:lnTo>
                <a:lnTo>
                  <a:pt x="0" y="905405"/>
                </a:lnTo>
                <a:lnTo>
                  <a:pt x="0" y="5539756"/>
                </a:lnTo>
                <a:lnTo>
                  <a:pt x="6858000" y="5539756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100" y="237686"/>
            <a:ext cx="4162324" cy="4307101"/>
          </a:xfrm>
          <a:prstGeom prst="rect">
            <a:avLst/>
          </a:prstGeom>
          <a:effectLst/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38EBD67A-F537-456C-967F-D1E5910B7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93485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5400" b="1" dirty="0"/>
          </a:p>
        </p:txBody>
      </p:sp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9752" y="165761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C28C-9251-9E62-3169-11305C5C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118" y="1325880"/>
            <a:ext cx="46202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6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book and pencil with a house on it&#10;&#10;AI-generated content may be incorrect.">
            <a:extLst>
              <a:ext uri="{FF2B5EF4-FFF2-40B4-BE49-F238E27FC236}">
                <a16:creationId xmlns:a16="http://schemas.microsoft.com/office/drawing/2014/main" id="{515F8D11-1598-8D65-420D-8D1057D8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017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4CD8-2651-7C76-8647-7D65C930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DF34-8650-7EDE-10FC-55898330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9DDB0-F4E3-E02F-FF89-EC2D2A42D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6AA70-7FFD-C6A2-1D15-7C3137E6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for everything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9" name="Graphic 38" descr="Handshake">
            <a:extLst>
              <a:ext uri="{FF2B5EF4-FFF2-40B4-BE49-F238E27FC236}">
                <a16:creationId xmlns:a16="http://schemas.microsoft.com/office/drawing/2014/main" id="{3F2AF260-3AF4-F918-C8E8-78C6C625D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987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1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537" y="523567"/>
            <a:ext cx="8825658" cy="3329581"/>
          </a:xfrm>
        </p:spPr>
        <p:txBody>
          <a:bodyPr/>
          <a:lstStyle/>
          <a:p>
            <a:r>
              <a:rPr lang="en-US" dirty="0"/>
              <a:t>Enter the notebook and write the following: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93" y="2208266"/>
            <a:ext cx="4486404" cy="4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37" y="275303"/>
            <a:ext cx="8825657" cy="1031290"/>
          </a:xfrm>
        </p:spPr>
        <p:txBody>
          <a:bodyPr/>
          <a:lstStyle/>
          <a:p>
            <a:pPr algn="ctr"/>
            <a:r>
              <a:rPr lang="ro-RO" sz="80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258195" y="1591697"/>
            <a:ext cx="8825657" cy="1031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z="5400" b="1" dirty="0"/>
              <a:t>Need of Computers</a:t>
            </a:r>
            <a:endParaRPr lang="ar-EG" sz="72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761072" y="3037133"/>
            <a:ext cx="5167185" cy="1805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T</a:t>
            </a:r>
            <a:r>
              <a:rPr lang="ro-RO" sz="5400" dirty="0"/>
              <a:t>he </a:t>
            </a:r>
            <a:r>
              <a:rPr lang="en-US" sz="5400" dirty="0"/>
              <a:t>D</a:t>
            </a:r>
            <a:r>
              <a:rPr lang="ro-RO" sz="5400" dirty="0"/>
              <a:t>ate</a:t>
            </a:r>
            <a:endParaRPr lang="ar-EG" sz="5400" dirty="0"/>
          </a:p>
          <a:p>
            <a:pPr algn="ctr"/>
            <a:r>
              <a:rPr lang="en-US" sz="5400" dirty="0"/>
              <a:t>2025 / 9 / </a:t>
            </a:r>
            <a:endParaRPr lang="ar-EG" sz="5400" dirty="0"/>
          </a:p>
        </p:txBody>
      </p:sp>
      <p:pic>
        <p:nvPicPr>
          <p:cNvPr id="6" name="Picture 5" descr="A computer with a keyboard and mouse&#10;&#10;AI-generated content may be incorrect.">
            <a:extLst>
              <a:ext uri="{FF2B5EF4-FFF2-40B4-BE49-F238E27FC236}">
                <a16:creationId xmlns:a16="http://schemas.microsoft.com/office/drawing/2014/main" id="{CB85D6A5-A091-14B1-6C0E-68AFE029C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" y="2376979"/>
            <a:ext cx="4703885" cy="47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99B1-0A59-111C-001E-D3410E04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92506"/>
            <a:ext cx="11385754" cy="6296784"/>
          </a:xfrm>
        </p:spPr>
        <p:txBody>
          <a:bodyPr/>
          <a:lstStyle/>
          <a:p>
            <a:pPr rtl="0"/>
            <a:r>
              <a:rPr lang="en-US" sz="4400" b="1" dirty="0"/>
              <a:t>1- Computer can do some tasks like: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		- Playing music.</a:t>
            </a:r>
            <a:br>
              <a:rPr lang="en-US" sz="4400" b="1" dirty="0"/>
            </a:br>
            <a:r>
              <a:rPr lang="en-US" sz="4400" b="1" dirty="0"/>
              <a:t>		- Playing videos.</a:t>
            </a:r>
            <a:br>
              <a:rPr lang="en-US" sz="4400" b="1" dirty="0"/>
            </a:br>
            <a:r>
              <a:rPr lang="en-US" sz="4400" b="1" dirty="0"/>
              <a:t>		- Taking pictures.</a:t>
            </a:r>
            <a:br>
              <a:rPr lang="en-US" sz="4400" b="1" dirty="0"/>
            </a:br>
            <a:r>
              <a:rPr lang="en-US" sz="4400" b="1" dirty="0"/>
              <a:t>		- Letting us write using the keyboard.</a:t>
            </a:r>
            <a:br>
              <a:rPr lang="en-US" sz="4400" b="1" dirty="0"/>
            </a:br>
            <a:r>
              <a:rPr lang="en-US" sz="4400" b="1" dirty="0"/>
              <a:t>		- </a:t>
            </a:r>
            <a:r>
              <a:rPr lang="en-US" sz="4400" b="1" dirty="0" err="1"/>
              <a:t>Calaulating</a:t>
            </a:r>
            <a:r>
              <a:rPr lang="en-US" sz="4400" b="1" dirty="0"/>
              <a:t> numbers.</a:t>
            </a:r>
            <a:br>
              <a:rPr lang="en-US" sz="4400" b="1" dirty="0"/>
            </a:br>
            <a:endParaRPr lang="ar-EG" sz="4400" b="1" dirty="0"/>
          </a:p>
        </p:txBody>
      </p:sp>
    </p:spTree>
    <p:extLst>
      <p:ext uri="{BB962C8B-B14F-4D97-AF65-F5344CB8AC3E}">
        <p14:creationId xmlns:p14="http://schemas.microsoft.com/office/powerpoint/2010/main" val="47370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416279"/>
            <a:ext cx="9404723" cy="4197940"/>
          </a:xfrm>
        </p:spPr>
        <p:txBody>
          <a:bodyPr/>
          <a:lstStyle/>
          <a:p>
            <a:pPr algn="ctr" rtl="0"/>
            <a:r>
              <a:rPr lang="en-US" sz="28700" dirty="0">
                <a:solidFill>
                  <a:schemeClr val="accent3"/>
                </a:solidFill>
              </a:rPr>
              <a:t>Start</a:t>
            </a:r>
            <a:endParaRPr lang="ar-EG" sz="287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A41C-183F-6816-1807-49E0ACCD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80" y="4894658"/>
            <a:ext cx="8808720" cy="1225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5400" b="1" dirty="0">
                <a:solidFill>
                  <a:schemeClr val="bg1"/>
                </a:solidFill>
              </a:rPr>
              <a:t>Do you know what this is?</a:t>
            </a:r>
            <a:endParaRPr lang="en-US" sz="5400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computer with a keyboard and mouse&#10;&#10;AI-generated content may be incorrect.">
            <a:extLst>
              <a:ext uri="{FF2B5EF4-FFF2-40B4-BE49-F238E27FC236}">
                <a16:creationId xmlns:a16="http://schemas.microsoft.com/office/drawing/2014/main" id="{100B310C-FFA2-E66F-1810-3D4BD18ED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71" y="-450861"/>
            <a:ext cx="5053011" cy="5053011"/>
          </a:xfrm>
          <a:prstGeom prst="rect">
            <a:avLst/>
          </a:prstGeom>
        </p:spPr>
      </p:pic>
      <p:pic>
        <p:nvPicPr>
          <p:cNvPr id="9" name="Picture 8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19088DD3-3015-3229-5632-EBA0D987C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679437" y="3613120"/>
            <a:ext cx="2149715" cy="3289359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386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50940-240E-9228-522F-F203C6EB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9B6ED-1EAA-76F0-CBF2-751EF6505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BA39E-2CE2-5F55-91AA-4D5457009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C5564E0-66C8-5DAF-C964-C87601602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58CF7C-9664-9F5F-CE5C-6ABCE5A93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7B6250-D251-6350-4F39-FDEC1D90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CC51DD-13F1-3063-BB9E-DCAF2A11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7762DC-CD85-9AB1-70E8-6704877DB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F5D1AE-AD6C-14A8-97D7-461EBE0F9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A08B885-D537-AC95-32DE-3D19D79B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1B5CC-EE2A-9C58-BFDB-B1D5F1A4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50" y="4568820"/>
            <a:ext cx="11189994" cy="1225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6000" b="1" dirty="0">
                <a:solidFill>
                  <a:schemeClr val="bg1"/>
                </a:solidFill>
              </a:rPr>
              <a:t>Desktop Computer </a:t>
            </a:r>
            <a:endParaRPr lang="en-US" sz="6000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89029617-2505-02A5-0813-EAA215E6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 descr="A computer with a keyboard and mouse&#10;&#10;AI-generated content may be incorrect.">
            <a:extLst>
              <a:ext uri="{FF2B5EF4-FFF2-40B4-BE49-F238E27FC236}">
                <a16:creationId xmlns:a16="http://schemas.microsoft.com/office/drawing/2014/main" id="{B134D0A0-3EA1-986D-A461-1CC87540E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71" y="-450861"/>
            <a:ext cx="5053011" cy="50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789DF-6C70-FCE4-06BA-A86F4496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288" y="1387969"/>
            <a:ext cx="4168847" cy="2308870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n-US" sz="4800" dirty="0">
                <a:solidFill>
                  <a:srgbClr val="EBEBEB"/>
                </a:solidFill>
              </a:rPr>
              <a:t>Do you know what this is?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 descr="A computer with a blue and black logo&#10;&#10;AI-generated content may be incorrect.">
            <a:extLst>
              <a:ext uri="{FF2B5EF4-FFF2-40B4-BE49-F238E27FC236}">
                <a16:creationId xmlns:a16="http://schemas.microsoft.com/office/drawing/2014/main" id="{79C25D94-ADC6-B689-C7EE-0700D4702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65144"/>
            <a:ext cx="6270662" cy="3527246"/>
          </a:xfrm>
          <a:prstGeom prst="rect">
            <a:avLst/>
          </a:prstGeom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D1B16D-08D7-D345-2504-528258857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17774"/>
          <a:stretch>
            <a:fillRect/>
          </a:stretch>
        </p:blipFill>
        <p:spPr>
          <a:xfrm flipH="1">
            <a:off x="8883392" y="3978428"/>
            <a:ext cx="1796282" cy="28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7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480</TotalTime>
  <Words>140</Words>
  <Application>Microsoft Office PowerPoint</Application>
  <PresentationFormat>Widescreen</PresentationFormat>
  <Paragraphs>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Century Gothic</vt:lpstr>
      <vt:lpstr>Wingdings 3</vt:lpstr>
      <vt:lpstr>Ion</vt:lpstr>
      <vt:lpstr>PowerPoint Presentation</vt:lpstr>
      <vt:lpstr>ICT</vt:lpstr>
      <vt:lpstr>Enter the notebook and write the following:</vt:lpstr>
      <vt:lpstr>Lesson title</vt:lpstr>
      <vt:lpstr>1- Computer can do some tasks like:    - Playing music.   - Playing videos.   - Taking pictures.   - Letting us write using the keyboard.   - Calaulating numbers. </vt:lpstr>
      <vt:lpstr>Start</vt:lpstr>
      <vt:lpstr>Do you know what this is?</vt:lpstr>
      <vt:lpstr>Desktop Computer </vt:lpstr>
      <vt:lpstr>Do you know what this is?</vt:lpstr>
      <vt:lpstr>Labtop</vt:lpstr>
      <vt:lpstr>Do you know what this is?</vt:lpstr>
      <vt:lpstr>Tablet</vt:lpstr>
      <vt:lpstr>We follow the explanation</vt:lpstr>
      <vt:lpstr>Do you know what this is?</vt:lpstr>
      <vt:lpstr>SmartPhone Or Phone</vt:lpstr>
      <vt:lpstr>Exercise</vt:lpstr>
      <vt:lpstr>Page Number  04</vt:lpstr>
      <vt:lpstr>PowerPoint Presentation</vt:lpstr>
      <vt:lpstr>PowerPoint Presentation</vt:lpstr>
      <vt:lpstr>Page Number  07</vt:lpstr>
      <vt:lpstr>PowerPoint Presentation</vt:lpstr>
      <vt:lpstr>PowerPoint Presentation</vt:lpstr>
      <vt:lpstr>PowerPoint Presentation</vt:lpstr>
      <vt:lpstr>PowerPoint Presentation</vt:lpstr>
      <vt:lpstr>Homework</vt:lpstr>
      <vt:lpstr>Page Number  06</vt:lpstr>
      <vt:lpstr>Thank you for everything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Mazen Abdel Tawab Saad Ahmed</dc:creator>
  <cp:lastModifiedBy>Mazen Abdel Tawab Saad Ahmed</cp:lastModifiedBy>
  <cp:revision>108</cp:revision>
  <dcterms:created xsi:type="dcterms:W3CDTF">2025-09-06T15:54:50Z</dcterms:created>
  <dcterms:modified xsi:type="dcterms:W3CDTF">2025-09-08T17:36:06Z</dcterms:modified>
</cp:coreProperties>
</file>